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hyperlink" Target="https://rcbnbjan2016.slack.com/messages/@b.martinez724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Fork The Road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Team - Bootstrasm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large-34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83" t="0" r="5583" b="0"/>
          <a:stretch>
            <a:fillRect/>
          </a:stretch>
        </p:blipFill>
        <p:spPr>
          <a:prstGeom prst="rect">
            <a:avLst/>
          </a:prstGeom>
          <a:ln w="76200">
            <a:solidFill>
              <a:srgbClr val="FFFFFF"/>
            </a:solidFill>
          </a:ln>
        </p:spPr>
      </p:pic>
      <p:sp>
        <p:nvSpPr>
          <p:cNvPr id="202" name="Shape 202"/>
          <p:cNvSpPr/>
          <p:nvPr>
            <p:ph type="title" idx="4294967295"/>
          </p:nvPr>
        </p:nvSpPr>
        <p:spPr>
          <a:xfrm>
            <a:off x="406400" y="4983755"/>
            <a:ext cx="12192000" cy="723901"/>
          </a:xfrm>
          <a:prstGeom prst="rect">
            <a:avLst/>
          </a:prstGeom>
        </p:spPr>
        <p:txBody>
          <a:bodyPr/>
          <a:lstStyle>
            <a:lvl1pPr algn="ctr" defTabSz="467359">
              <a:spcBef>
                <a:spcPts val="2200"/>
              </a:spcBef>
              <a:defRPr sz="4800"/>
            </a:lvl1pPr>
          </a:lstStyle>
          <a:p>
            <a:pPr/>
            <a:r>
              <a:t>any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ctrTitle"/>
          </p:nvPr>
        </p:nvSpPr>
        <p:spPr>
          <a:xfrm>
            <a:off x="406400" y="3631996"/>
            <a:ext cx="12192000" cy="27051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Fork The Road</a:t>
            </a:r>
          </a:p>
        </p:txBody>
      </p:sp>
      <p:sp>
        <p:nvSpPr>
          <p:cNvPr id="205" name="Shape 205"/>
          <p:cNvSpPr/>
          <p:nvPr>
            <p:ph type="subTitle" sz="quarter" idx="1"/>
          </p:nvPr>
        </p:nvSpPr>
        <p:spPr>
          <a:xfrm>
            <a:off x="406400" y="1472995"/>
            <a:ext cx="12192000" cy="18034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Team - Bootstrasm</a:t>
            </a:r>
          </a:p>
        </p:txBody>
      </p:sp>
      <p:sp>
        <p:nvSpPr>
          <p:cNvPr id="206" name="Shape 206"/>
          <p:cNvSpPr/>
          <p:nvPr/>
        </p:nvSpPr>
        <p:spPr>
          <a:xfrm>
            <a:off x="223601" y="6883400"/>
            <a:ext cx="12192001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2300"/>
              </a:spcBef>
              <a:defRPr cap="all" sz="5400">
                <a:solidFill>
                  <a:schemeClr val="accent1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The END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background3.jp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8333" t="0" r="833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Shape 170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14781">
              <a:defRPr sz="12070"/>
            </a:lvl1pPr>
          </a:lstStyle>
          <a:p>
            <a:pPr/>
            <a:r>
              <a:t>WHAT IS FORK The ROAD?</a:t>
            </a:r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144018" defTabSz="368045">
              <a:spcBef>
                <a:spcPts val="1400"/>
              </a:spcBef>
              <a:defRPr sz="3402">
                <a:solidFill>
                  <a:srgbClr val="FFFFFF"/>
                </a:solidFill>
                <a:effectLst>
                  <a:outerShdw sx="100000" sy="100000" kx="0" ky="0" algn="b" rotWithShape="0" blurRad="8001" dist="24003" dir="18900000">
                    <a:srgbClr val="000000"/>
                  </a:outerShdw>
                </a:effectLst>
              </a:defRPr>
            </a:pPr>
            <a:r>
              <a:t>BY:  SHAWN SINGH, </a:t>
            </a:r>
            <a:r>
              <a:rPr>
                <a:hlinkClick r:id="rId4" invalidUrl="" action="" tgtFrame="" tooltip="" history="1" highlightClick="0" endSnd="0"/>
              </a:rPr>
              <a:t>Brian Martinez</a:t>
            </a:r>
            <a:r>
              <a:rPr sz="1260"/>
              <a:t>, </a:t>
            </a:r>
            <a:r>
              <a:t>Wojciech Pierscionek, </a:t>
            </a:r>
          </a:p>
          <a:p>
            <a:pPr lvl="4" indent="576072" defTabSz="368045">
              <a:spcBef>
                <a:spcPts val="1400"/>
              </a:spcBef>
              <a:defRPr sz="3402">
                <a:solidFill>
                  <a:srgbClr val="FFFFFF"/>
                </a:solidFill>
                <a:effectLst>
                  <a:outerShdw sx="100000" sy="100000" kx="0" ky="0" algn="b" rotWithShape="0" blurRad="8001" dist="24003" dir="18900000">
                    <a:srgbClr val="000000"/>
                  </a:outerShdw>
                </a:effectLst>
              </a:defRPr>
            </a:pPr>
            <a:r>
              <a:t>&amp; Adam Sawyer</a:t>
            </a:r>
            <a:endParaRPr>
              <a:solidFill>
                <a:srgbClr val="555459"/>
              </a:solidFill>
            </a:endParaRPr>
          </a:p>
          <a:p>
            <a:pPr defTabSz="288036">
              <a:lnSpc>
                <a:spcPct val="100000"/>
              </a:lnSpc>
              <a:spcBef>
                <a:spcPts val="0"/>
              </a:spcBef>
              <a:defRPr cap="none" i="1" sz="1260">
                <a:solidFill>
                  <a:srgbClr val="555459"/>
                </a:solidFill>
                <a:effectLst>
                  <a:outerShdw sx="100000" sy="100000" kx="0" ky="0" algn="b" rotWithShape="0" blurRad="8001" dist="24003" dir="189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xfrm>
            <a:off x="1828800" y="9296400"/>
            <a:ext cx="11176000" cy="457200"/>
          </a:xfrm>
          <a:prstGeom prst="rect">
            <a:avLst/>
          </a:prstGeom>
        </p:spPr>
        <p:txBody>
          <a:bodyPr/>
          <a:lstStyle>
            <a:lvl1pPr algn="r">
              <a:defRPr>
                <a:effectLst>
                  <a:outerShdw sx="100000" sy="100000" kx="0" ky="0" algn="b" rotWithShape="0" blurRad="25400" dist="12700" dir="18900000">
                    <a:srgbClr val="000000"/>
                  </a:outerShdw>
                </a:effectLst>
              </a:defRPr>
            </a:lvl1pPr>
          </a:lstStyle>
          <a:p>
            <a:pPr/>
            <a:r>
              <a:t>Fork The RoAd - Team BOOTStrasm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xfrm>
            <a:off x="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effectLst>
                  <a:outerShdw sx="100000" sy="100000" kx="0" ky="0" algn="b" rotWithShape="0" blurRad="20320" dist="20320" dir="18900000">
                    <a:srgbClr val="000000"/>
                  </a:outerShdw>
                </a:effectLst>
              </a:defRPr>
            </a:lvl1pPr>
          </a:lstStyle>
          <a:p>
            <a:pPr/>
            <a:r>
              <a:t>What is Fork the Road?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xfrm>
            <a:off x="0" y="2743200"/>
            <a:ext cx="12192000" cy="61087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chemeClr val="accent1"/>
                </a:solidFill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lvl1pPr>
          </a:lstStyle>
          <a:p>
            <a:pPr/>
            <a:r>
              <a:t>Fork the Road is an interactive application that allows the user the get directions for planning a road trip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body" idx="13"/>
          </p:nvPr>
        </p:nvSpPr>
        <p:spPr>
          <a:xfrm>
            <a:off x="50800" y="8204200"/>
            <a:ext cx="11176000" cy="457200"/>
          </a:xfrm>
          <a:prstGeom prst="rect">
            <a:avLst/>
          </a:prstGeom>
        </p:spPr>
        <p:txBody>
          <a:bodyPr/>
          <a:lstStyle/>
          <a:p>
            <a:pPr/>
            <a:r>
              <a:t>team bootstrasm</a:t>
            </a:r>
          </a:p>
        </p:txBody>
      </p:sp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fork the road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25400" dir="18900000">
                    <a:srgbClr val="000000"/>
                  </a:outerShdw>
                </a:effectLst>
              </a:defRPr>
            </a:lvl1pPr>
          </a:lstStyle>
          <a:p>
            <a:pPr/>
            <a:r>
              <a:t>Fork The RoAd - Team BOOTStrasm</a:t>
            </a:r>
          </a:p>
        </p:txBody>
      </p:sp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Motivation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/>
                </a:solidFill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  <a:r>
              <a:t>Simplicity - We wanted to create a simplified way to get directions and and plan for a road trip. </a:t>
            </a:r>
          </a:p>
          <a:p>
            <a:pPr>
              <a:defRPr>
                <a:solidFill>
                  <a:schemeClr val="accent1"/>
                </a:solidFill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  <a:r>
              <a:t>Relevance - We wanted to create a application that would be used in the real world </a:t>
            </a:r>
          </a:p>
          <a:p>
            <a:pPr>
              <a:defRPr>
                <a:solidFill>
                  <a:schemeClr val="accent1"/>
                </a:solidFill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  <a:r>
              <a:t>Fun - We wanted the application to be easy enough to use, so the focus is on what a road trip is all about…FUN.  </a:t>
            </a:r>
          </a:p>
          <a:p>
            <a:pPr>
              <a:defRPr>
                <a:solidFill>
                  <a:schemeClr val="accent1"/>
                </a:solidFill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  <a:r>
              <a:t>It is universal enough in application for more uses than fun.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lvl1pPr>
          </a:lstStyle>
          <a:p>
            <a:pPr/>
            <a:r>
              <a:t>Fork The RoAd - Team BOOTStrasm</a:t>
            </a:r>
          </a:p>
        </p:txBody>
      </p:sp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effectLst>
                  <a:outerShdw sx="100000" sy="100000" kx="0" ky="0" algn="b" rotWithShape="0" blurRad="20320" dist="20320" dir="18900000">
                    <a:srgbClr val="000000"/>
                  </a:outerShdw>
                </a:effectLst>
              </a:defRPr>
            </a:lvl1pPr>
          </a:lstStyle>
          <a:p>
            <a:pPr/>
            <a:r>
              <a:t>Design Process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</a:p>
          <a:p>
            <a:pPr>
              <a:defRPr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  <a:r>
              <a:t>We thought mapped out how we wanted to User interface to be. </a:t>
            </a:r>
          </a:p>
          <a:p>
            <a:pPr>
              <a:defRPr>
                <a:effectLst>
                  <a:outerShdw sx="100000" sy="100000" kx="0" ky="0" algn="b" rotWithShape="0" blurRad="25400" dist="25400" dir="18900000">
                    <a:srgbClr val="000000"/>
                  </a:outerShdw>
                </a:effectLst>
              </a:defRPr>
            </a:pPr>
            <a:r>
              <a:t>So we set up three easy steps to run the the .  Main Page, Optional Register Page, and then the Directions Page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3"/>
          </p:nvPr>
        </p:nvSpPr>
        <p:spPr>
          <a:xfrm>
            <a:off x="3703240" y="457200"/>
            <a:ext cx="5598320" cy="457200"/>
          </a:xfrm>
          <a:prstGeom prst="rect">
            <a:avLst/>
          </a:prstGeom>
        </p:spPr>
        <p:txBody>
          <a:bodyPr/>
          <a:lstStyle/>
          <a:p>
            <a:pPr/>
            <a:r>
              <a:t>Fork The RoAd - Team </a:t>
            </a:r>
            <a:r>
              <a:rPr>
                <a:effectLst>
                  <a:outerShdw sx="100000" sy="100000" kx="0" ky="0" algn="b" rotWithShape="0" blurRad="12700" dist="38100" dir="18900000">
                    <a:srgbClr val="000000"/>
                  </a:outerShdw>
                </a:effectLst>
              </a:rPr>
              <a:t>BOOTStrasm</a:t>
            </a: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effectLst>
                  <a:outerShdw sx="100000" sy="100000" kx="0" ky="0" algn="b" rotWithShape="0" blurRad="20320" dist="20320" dir="18900000">
                    <a:srgbClr val="000000"/>
                  </a:outerShdw>
                </a:effectLst>
              </a:defRPr>
            </a:lvl1pPr>
          </a:lstStyle>
          <a:p>
            <a:pPr/>
            <a:r>
              <a:t>Technologies Used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406400" y="3644900"/>
            <a:ext cx="12192000" cy="6108700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chemeClr val="accent1">
                    <a:hueOff val="104794"/>
                    <a:lumOff val="-8431"/>
                  </a:schemeClr>
                </a:solidFill>
                <a:effectLst>
                  <a:outerShdw sx="100000" sy="100000" kx="0" ky="0" algn="b" rotWithShape="0" blurRad="12700" dist="25400" dir="18900000">
                    <a:srgbClr val="000000"/>
                  </a:outerShdw>
                </a:effectLst>
              </a:defRPr>
            </a:pPr>
          </a:p>
          <a:p>
            <a:pPr>
              <a:defRPr>
                <a:solidFill>
                  <a:schemeClr val="accent1">
                    <a:hueOff val="104794"/>
                    <a:lumOff val="-8431"/>
                  </a:schemeClr>
                </a:solidFill>
                <a:effectLst>
                  <a:outerShdw sx="100000" sy="100000" kx="0" ky="0" algn="b" rotWithShape="0" blurRad="12700" dist="25400" dir="18900000">
                    <a:srgbClr val="000000"/>
                  </a:outerShdw>
                </a:effectLst>
              </a:defRPr>
            </a:pPr>
            <a:r>
              <a:t>Used Google Maps, Places API.   These API’s work together  to plot the directions for a user, and to indicate the surrounding places (eg. Hotels, restaurants, etc)</a:t>
            </a:r>
          </a:p>
          <a:p>
            <a:pPr>
              <a:defRPr>
                <a:solidFill>
                  <a:schemeClr val="accent1">
                    <a:hueOff val="104794"/>
                    <a:lumOff val="-8431"/>
                  </a:schemeClr>
                </a:solidFill>
                <a:effectLst>
                  <a:outerShdw sx="100000" sy="100000" kx="0" ky="0" algn="b" rotWithShape="0" blurRad="12700" dist="25400" dir="18900000">
                    <a:srgbClr val="000000"/>
                  </a:outerShdw>
                </a:effectLst>
              </a:defRPr>
            </a:pPr>
            <a:r>
              <a:t>Used Firebase server  to remotely stores the users’ profile  if they decide to sign up for the application.  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body" idx="13"/>
          </p:nvPr>
        </p:nvSpPr>
        <p:spPr>
          <a:xfrm>
            <a:off x="7321401" y="9296400"/>
            <a:ext cx="5683399" cy="4572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38100" dir="18900000">
                    <a:srgbClr val="000000"/>
                  </a:outerShdw>
                </a:effectLst>
              </a:defRPr>
            </a:lvl1pPr>
          </a:lstStyle>
          <a:p>
            <a:pPr/>
            <a:r>
              <a:t>Fork The RoAd - Team BOOTStrasm</a:t>
            </a:r>
          </a:p>
        </p:txBody>
      </p:sp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</a:defRPr>
            </a:lvl1pPr>
          </a:lstStyle>
          <a:p>
            <a:pPr/>
            <a:r>
              <a:t>A Simple Demonstration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http://forktheroad.herokuapp.com/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Fork The RoAd - Team BOOTStrasm</a:t>
            </a:r>
          </a:p>
        </p:txBody>
      </p:sp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What’s in The Future For Fork The Road</a:t>
            </a:r>
          </a:p>
        </p:txBody>
      </p:sp>
      <p:sp>
        <p:nvSpPr>
          <p:cNvPr id="199" name="Shape 1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>
                  <a:outerShdw sx="100000" sy="100000" kx="0" ky="0" algn="b" rotWithShape="0" blurRad="12700" dist="50800" dir="18900000">
                    <a:srgbClr val="000000"/>
                  </a:outerShdw>
                </a:effectLst>
              </a:defRPr>
            </a:pPr>
            <a:r>
              <a:t>Enhance it so the user has the option  to let the computer decide the best locations to eat, sleep, and visit along a given route.</a:t>
            </a:r>
          </a:p>
          <a:p>
            <a:pPr>
              <a:defRPr>
                <a:effectLst>
                  <a:outerShdw sx="100000" sy="100000" kx="0" ky="0" algn="b" rotWithShape="0" blurRad="12700" dist="50800" dir="18900000">
                    <a:srgbClr val="000000"/>
                  </a:outerShdw>
                </a:effectLst>
              </a:defRPr>
            </a:pPr>
            <a:r>
              <a:t>Include Biking trails, hiking trails, and canoeing routes for the more adventurous</a:t>
            </a:r>
          </a:p>
          <a:p>
            <a:pPr>
              <a:defRPr>
                <a:effectLst>
                  <a:outerShdw sx="100000" sy="100000" kx="0" ky="0" algn="b" rotWithShape="0" blurRad="12700" dist="50800" dir="18900000">
                    <a:srgbClr val="000000"/>
                  </a:outerShdw>
                </a:effectLst>
              </a:defRPr>
            </a:pPr>
            <a:r>
              <a:t>Include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